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28800"/>
            <a:ext cx="12192000" cy="2196067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145.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Thozo</a:t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16110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Christ Arose</a:t>
            </a:r>
          </a:p>
          <a:p>
            <a:r>
              <a:rPr lang="en-US" sz="3200" dirty="0"/>
              <a:t>Luka 24:6</a:t>
            </a:r>
          </a:p>
          <a:p>
            <a:r>
              <a:rPr lang="en-US" sz="3200" dirty="0"/>
              <a:t>Robert Lowry, 1826-1899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C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tunding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Zeisuh’n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sung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thoto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zo)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gawp zo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gampan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kikzo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Halleluijah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Hon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Zeisuh’n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sugawp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Zeisu’n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136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145. Khris Thozo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2018-10-12T06:55:09Z</dcterms:modified>
</cp:coreProperties>
</file>